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6" r:id="rId7"/>
    <p:sldId id="260" r:id="rId8"/>
    <p:sldId id="267" r:id="rId9"/>
    <p:sldId id="261" r:id="rId10"/>
    <p:sldId id="262" r:id="rId11"/>
    <p:sldId id="268" r:id="rId12"/>
    <p:sldId id="269" r:id="rId13"/>
    <p:sldId id="270" r:id="rId14"/>
    <p:sldId id="265" r:id="rId15"/>
    <p:sldId id="263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óf Sinkó" initials="KS" lastIdx="1" clrIdx="0">
    <p:extLst>
      <p:ext uri="{19B8F6BF-5375-455C-9EA6-DF929625EA0E}">
        <p15:presenceInfo xmlns:p15="http://schemas.microsoft.com/office/powerpoint/2012/main" userId="92ea06fdbeb3fa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F09E7F-C43F-4A18-BB6F-82CBD8AE44F1}" v="1873" dt="2024-01-30T14:05:53.1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651776-4FEB-F861-7044-C426520D0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84F54C8-7A2B-F6F9-39A5-2BA17C556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A641F79-8A39-6E4D-D4D5-846ADE9D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F0B221-2B50-36FE-CE0F-9E3E3A61D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ACF1C1-B46D-A0EF-FC00-32719818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61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51F3B8-AC93-F15C-DA7E-437505FB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B511C2-2623-4C64-3E34-EBAE33B13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05A0AF-BD37-3F2B-D9E0-0215FA5C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47CA1DD-5FC3-26A9-0344-1C541A13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28AC5C-82E2-4BDE-BFF8-739D70F6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96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5D9854D-8A9B-6B56-AFC6-90315E7D0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D2C875F-7CC1-0896-5746-4CFCAAD0A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3E9330-AB1D-2A2C-F821-C9A92B2A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1FBC58-B3B6-D064-52A2-2BDC10F4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687B181-8AFB-C61B-57E5-CFABAE03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2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E484DA-5652-64CE-B267-1A3F0EAD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66285A-C55A-7838-F97E-A046CAF9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2D95B1-B1CE-D50F-0774-E6B2DDD3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4E1148-91C7-E369-957B-D50DAF69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A659C2-1645-6FD7-3375-37D2AE82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096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9580D5-FFC9-DA4B-90FB-7359CA95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B951097-7A8E-21FC-A46F-AA1623B15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344559-4E52-119F-C2E3-3A0BB498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65023C-B93C-B019-E342-B51F2153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0A8DF71-34C9-A1F9-914C-F03C6E80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457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3412E1-C905-80B3-748E-7E42BC76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03079B-9AE2-7645-3C72-6C6CB6FD7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D1BA6D-AFFF-664B-5207-A41403A0B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BC84AB7-4F1C-8D3A-0C1D-F822192A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F5E0319-B3F5-1277-E43C-57741DE7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9B72B44-FD42-9929-48F8-42E21CF2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3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477ED-84DD-A84A-04DC-43EBD139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34FB2D-066F-654C-9046-299F48162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A1F3033-F52B-266C-B0BE-A47CD6D37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157767F-FB6B-4B1B-7087-EC1F64099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E689019-EFD2-40DB-FD4E-3C5809B6A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C560EBA-99F6-A596-ACF5-5C2CE03D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B01F7A4-684D-88C6-D6EC-1CBF3A1E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0297075-5FB8-642A-4AAE-60A39DBB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128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332D7E-696B-0052-31EC-0BE808D7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0CDF1F6-1D98-6FB3-4914-4C27805E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AEEA7-2D93-8A58-03C6-2682ADD1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E3E450-F7E9-AA98-27F2-D3DED407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187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2F8DBD4-F7B5-9D67-11F1-03670B10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98A3F34-9868-69FF-F0B9-B34A4D5E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D02E356-9B56-C86F-9769-B0ECF23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498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876F94-F175-AF75-D0EB-24CA700E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EA327F3-5AE1-FD1D-6478-D84C38CF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8D5EAE2-E0B2-0C51-65AE-22C2488F0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D377CE7-9A1B-4E81-4862-AFCADC98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3B1A6AC-C0C3-F206-8C10-E3CF6783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A406D77-5517-35B3-6218-FEDE18E4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06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82D928-1256-9CA5-0E86-E2EA5835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CB2DFA8-7E8C-6B4D-2F28-0B6BA56F2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67AA68B-0910-FF43-2DFE-B48B3FC37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511F1FB-F69A-1704-D593-55A48DFB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D7C5675-7597-9500-E033-A8D3EDDD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0C9C400-A545-9CF0-BB69-BFFA49CE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528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5EF06B0-628D-C91C-C1DF-8D9DA933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3D6DC2C-B3B3-4846-F9F3-F17E26EF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016056-6A00-2FF3-AA74-D6F5C5EB9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D02AD-C958-4436-BF8A-989B812C545C}" type="datetimeFigureOut">
              <a:rPr lang="hu-HU" smtClean="0"/>
              <a:t>2024. 02. 06.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94AB0B-A870-8D4B-C081-396CEDE99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0E1B45C-A466-C352-7324-2C64A4190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028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Kép 6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D603532A-8BA9-E93E-B924-C798EBD2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8C7765F-0BA2-2E59-0ECE-72FA84D95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257" y="319930"/>
            <a:ext cx="9144000" cy="109839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Kerekegyensúly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29978FD-D791-4951-046B-3FF07999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4041" y="5236350"/>
            <a:ext cx="9144000" cy="10983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>
                <a:solidFill>
                  <a:srgbClr val="FFFFFF"/>
                </a:solidFill>
                <a:latin typeface="Arial Rounded MT Bold"/>
              </a:rPr>
              <a:t>Készítette:</a:t>
            </a:r>
          </a:p>
          <a:p>
            <a:r>
              <a:rPr lang="hu-HU" dirty="0">
                <a:solidFill>
                  <a:srgbClr val="FFFFFF"/>
                </a:solidFill>
                <a:latin typeface="Arial Rounded MT Bold"/>
              </a:rPr>
              <a:t>Varga Márk, Munkácsi Gergő János, Sinkó Kristóf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8240EA-08A8-1306-682D-CCC2C622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22" y="706530"/>
            <a:ext cx="452717" cy="4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2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774686" y="5983575"/>
            <a:ext cx="263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bejelentkezés oldal.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30" y="1387109"/>
            <a:ext cx="9550094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116337" y="5983575"/>
            <a:ext cx="394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Az </a:t>
            </a:r>
            <a:r>
              <a:rPr lang="hu-HU" dirty="0" err="1">
                <a:latin typeface="Arial Rounded MT Bold" panose="020F0704030504030204" pitchFamily="34" charset="0"/>
              </a:rPr>
              <a:t>admin</a:t>
            </a:r>
            <a:r>
              <a:rPr lang="hu-HU" dirty="0">
                <a:latin typeface="Arial Rounded MT Bold" panose="020F0704030504030204" pitchFamily="34" charset="0"/>
              </a:rPr>
              <a:t> oldal kategóriáink oldal.</a:t>
            </a:r>
          </a:p>
        </p:txBody>
      </p:sp>
      <p:pic>
        <p:nvPicPr>
          <p:cNvPr id="5" name="Kép 4" descr="A képen Grafikus tervezés, képernyőkép, Grafika, Színesség látható&#10;&#10;Automatikusan generált leírás">
            <a:extLst>
              <a:ext uri="{FF2B5EF4-FFF2-40B4-BE49-F238E27FC236}">
                <a16:creationId xmlns:a16="http://schemas.microsoft.com/office/drawing/2014/main" id="{F3A7DEBB-87B0-B61C-E676-E9E5F18E9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60" y="1514612"/>
            <a:ext cx="8917679" cy="38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09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152016" y="5983575"/>
            <a:ext cx="387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Az </a:t>
            </a:r>
            <a:r>
              <a:rPr lang="hu-HU" dirty="0" err="1">
                <a:latin typeface="Arial Rounded MT Bold" panose="020F0704030504030204" pitchFamily="34" charset="0"/>
              </a:rPr>
              <a:t>admin</a:t>
            </a:r>
            <a:r>
              <a:rPr lang="hu-HU" dirty="0">
                <a:latin typeface="Arial Rounded MT Bold" panose="020F0704030504030204" pitchFamily="34" charset="0"/>
              </a:rPr>
              <a:t> oldali termékeink oldal.</a:t>
            </a:r>
          </a:p>
        </p:txBody>
      </p:sp>
      <p:pic>
        <p:nvPicPr>
          <p:cNvPr id="9" name="Kép 8" descr="A képen képernyőkép, Grafikus tervezés, Grafika, Színesség látható&#10;&#10;Automatikusan generált leírás">
            <a:extLst>
              <a:ext uri="{FF2B5EF4-FFF2-40B4-BE49-F238E27FC236}">
                <a16:creationId xmlns:a16="http://schemas.microsoft.com/office/drawing/2014/main" id="{7A8EE5AA-2D57-78C4-7CF1-79432837B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42" y="1540960"/>
            <a:ext cx="8707023" cy="37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6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451392" y="5983575"/>
            <a:ext cx="327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termék hozzáadása oldal.</a:t>
            </a:r>
          </a:p>
        </p:txBody>
      </p:sp>
      <p:pic>
        <p:nvPicPr>
          <p:cNvPr id="9" name="Kép 8" descr="A képen képernyőkép, szöveg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885C1912-09E8-F29A-BE51-60614734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71" y="1446346"/>
            <a:ext cx="9183414" cy="4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DE3D-26F3-85FB-822D-DF60A922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DF6BC217-0FA9-5DC7-6C07-3B87A581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4C0D2EB6-1FFC-B944-3B04-A43D78975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FA96CD4-73D7-CC0F-0E87-E43EE04C11AE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5289B3B-0B3F-675E-68AF-0E3F6AA149C3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00C110E-C7CB-3515-D508-DAE77145761F}"/>
              </a:ext>
            </a:extLst>
          </p:cNvPr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BD9EC4F-405A-646E-695A-3B6ED3E67D02}"/>
              </a:ext>
            </a:extLst>
          </p:cNvPr>
          <p:cNvSpPr txBox="1"/>
          <p:nvPr/>
        </p:nvSpPr>
        <p:spPr>
          <a:xfrm>
            <a:off x="4610699" y="5983575"/>
            <a:ext cx="295984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hu-HU" dirty="0">
                <a:latin typeface="Arial Rounded MT Bold"/>
              </a:rPr>
              <a:t>Az </a:t>
            </a:r>
            <a:r>
              <a:rPr lang="hu-HU" dirty="0" err="1">
                <a:latin typeface="Arial Rounded MT Bold"/>
              </a:rPr>
              <a:t>admin</a:t>
            </a:r>
            <a:r>
              <a:rPr lang="hu-HU" dirty="0">
                <a:latin typeface="Arial Rounded MT Bold"/>
              </a:rPr>
              <a:t> oldal egy része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97F2275-680B-4958-6B8C-DAA0CA57983C}"/>
              </a:ext>
            </a:extLst>
          </p:cNvPr>
          <p:cNvSpPr txBox="1"/>
          <p:nvPr/>
        </p:nvSpPr>
        <p:spPr>
          <a:xfrm>
            <a:off x="952500" y="1535205"/>
            <a:ext cx="371475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Ez az oldal a kategória hozzáadására szolgál (pl.: városi bicikli vagy országúti bicikli stb.)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DD0169F-7126-40AA-403B-716E28AB4D29}"/>
              </a:ext>
            </a:extLst>
          </p:cNvPr>
          <p:cNvSpPr txBox="1"/>
          <p:nvPr/>
        </p:nvSpPr>
        <p:spPr>
          <a:xfrm>
            <a:off x="958102" y="3515844"/>
            <a:ext cx="369794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További hasonló oldalak is elkészültek pl.: termékek hozzáadása vagy maga az </a:t>
            </a:r>
            <a:r>
              <a:rPr lang="hu-HU" sz="2400" err="1">
                <a:latin typeface="Arial Rounded MT Bold"/>
                <a:ea typeface="Calibri"/>
                <a:cs typeface="Calibri"/>
              </a:rPr>
              <a:t>admin</a:t>
            </a:r>
            <a:r>
              <a:rPr lang="hu-HU" sz="2400" dirty="0">
                <a:latin typeface="Arial Rounded MT Bold"/>
                <a:ea typeface="Calibri"/>
                <a:cs typeface="Calibri"/>
              </a:rPr>
              <a:t> oldal</a:t>
            </a:r>
            <a:endParaRPr lang="hu-HU" sz="2400" dirty="0">
              <a:latin typeface="Arial Rounded MT Bold"/>
            </a:endParaRPr>
          </a:p>
        </p:txBody>
      </p:sp>
      <p:pic>
        <p:nvPicPr>
          <p:cNvPr id="11" name="Kép 10" descr="A képen képernyőkép, szöveg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B26D9798-2E72-6782-8613-CD0E4B6B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01" y="1967894"/>
            <a:ext cx="5494107" cy="30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996652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68010" y="3044279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43292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csapat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tagjai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33394" y="22983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Varga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Márk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: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Feladata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,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hogy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elkészítse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a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Backendet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és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segítsen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ahol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tud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Munkácsi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Gergő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: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 Feladata a Frontend fejlesztés és besegít a project dokumentálásába.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Sinkó Kristóf: Feladata hogy, besegít Frontend fejlesztésebe és a projekt dokumentálása.</a:t>
            </a:r>
            <a:endParaRPr lang="en-US" sz="2000" dirty="0">
              <a:solidFill>
                <a:srgbClr val="FFFFFF"/>
              </a:solidFill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33510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célja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869636"/>
            <a:ext cx="6883422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A projekt célja, hogy létrehozzunk egy olyan weboldalt, ahol az emberek kepések lesznek bicikliket, elektromos rollereket és elektromos biciklit kölcsönözni és ez által csökkenteni a CO</a:t>
            </a:r>
            <a:r>
              <a:rPr lang="hu-HU" sz="2400" baseline="-25000" dirty="0">
                <a:latin typeface="Arial Rounded MT Bold"/>
              </a:rPr>
              <a:t>2  </a:t>
            </a:r>
            <a:r>
              <a:rPr lang="hu-HU" sz="2400" dirty="0">
                <a:latin typeface="Arial Rounded MT Bold"/>
              </a:rPr>
              <a:t>Magyarországon és Szegeden valamint ösztönözni a magyar embereket a mozgásra.</a:t>
            </a:r>
          </a:p>
          <a:p>
            <a:r>
              <a:rPr lang="hu-HU" sz="2400" dirty="0">
                <a:latin typeface="Arial Rounded MT Bold"/>
              </a:rPr>
              <a:t>Mindezek mellett túraútvonalakat tudunk ajánlani vásárlóinknak és tetszésük szerint választhatnak túravezetőink közül.</a:t>
            </a:r>
          </a:p>
        </p:txBody>
      </p:sp>
      <p:pic>
        <p:nvPicPr>
          <p:cNvPr id="3" name="Kép 2" descr="Living a Green Life">
            <a:extLst>
              <a:ext uri="{FF2B5EF4-FFF2-40B4-BE49-F238E27FC236}">
                <a16:creationId xmlns:a16="http://schemas.microsoft.com/office/drawing/2014/main" id="{A2E96EFE-E5E0-09BF-282A-D82E35EF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254" y="3679889"/>
            <a:ext cx="4199964" cy="2366927"/>
          </a:xfrm>
          <a:prstGeom prst="rect">
            <a:avLst/>
          </a:prstGeom>
        </p:spPr>
      </p:pic>
      <p:pic>
        <p:nvPicPr>
          <p:cNvPr id="4" name="Kép 3" descr="Cycling and mountain biking trails at Dalby Forest | Forestry England">
            <a:extLst>
              <a:ext uri="{FF2B5EF4-FFF2-40B4-BE49-F238E27FC236}">
                <a16:creationId xmlns:a16="http://schemas.microsoft.com/office/drawing/2014/main" id="{B85A045D-23A3-BCD7-3B3F-94436604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460" y="621030"/>
            <a:ext cx="4188757" cy="2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DBEE16F9-43E3-3656-92C3-B3476476D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540235"/>
              </p:ext>
            </p:extLst>
          </p:nvPr>
        </p:nvGraphicFramePr>
        <p:xfrm>
          <a:off x="1929782" y="876300"/>
          <a:ext cx="8195939" cy="52870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1543">
                  <a:extLst>
                    <a:ext uri="{9D8B030D-6E8A-4147-A177-3AD203B41FA5}">
                      <a16:colId xmlns:a16="http://schemas.microsoft.com/office/drawing/2014/main" val="3556851268"/>
                    </a:ext>
                  </a:extLst>
                </a:gridCol>
                <a:gridCol w="3590925">
                  <a:extLst>
                    <a:ext uri="{9D8B030D-6E8A-4147-A177-3AD203B41FA5}">
                      <a16:colId xmlns:a16="http://schemas.microsoft.com/office/drawing/2014/main" val="2873179118"/>
                    </a:ext>
                  </a:extLst>
                </a:gridCol>
                <a:gridCol w="3553471">
                  <a:extLst>
                    <a:ext uri="{9D8B030D-6E8A-4147-A177-3AD203B41FA5}">
                      <a16:colId xmlns:a16="http://schemas.microsoft.com/office/drawing/2014/main" val="3867128287"/>
                    </a:ext>
                  </a:extLst>
                </a:gridCol>
              </a:tblGrid>
              <a:tr h="813475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SWOT elemzés - Kerekegyensúly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255738"/>
                  </a:ext>
                </a:extLst>
              </a:tr>
              <a:tr h="685779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Belső tényezők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Erősségek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Gyengeségek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379697"/>
                  </a:ext>
                </a:extLst>
              </a:tr>
              <a:tr h="1509659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Nagy a roller és bicikli választék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Kiváló megbízhatóság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Jó túraútvonalak</a:t>
                      </a: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Remek szakértelem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7315" indent="-9017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 Kevés lehet a túraútvonal</a:t>
                      </a:r>
                    </a:p>
                    <a:p>
                      <a:pPr marL="107315" indent="-9017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 Túravezetők időbeosztása</a:t>
                      </a:r>
                    </a:p>
                    <a:p>
                      <a:pPr marL="107315" indent="-9017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 Időjárási viszontagságok</a:t>
                      </a:r>
                    </a:p>
                    <a:p>
                      <a:pPr marL="107315" marR="0" lvl="0" indent="-9017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dirty="0">
                          <a:effectLst/>
                        </a:rPr>
                        <a:t>–  Veszélyes túraútvonalak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8747979"/>
                  </a:ext>
                </a:extLst>
              </a:tr>
              <a:tr h="791720">
                <a:tc rowSpan="2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Külső tényezők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Lehetőségek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1400" dirty="0">
                          <a:effectLst/>
                        </a:rPr>
                        <a:t>Veszélyek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25673"/>
                  </a:ext>
                </a:extLst>
              </a:tr>
              <a:tr h="1486391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Könnyen elérhető weboldal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Tudunk nagyobb körben terjedni</a:t>
                      </a:r>
                      <a:endParaRPr lang="hu-HU" sz="1100" dirty="0">
                        <a:effectLst/>
                      </a:endParaRP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</a:rPr>
                        <a:t>+ Új rollerekre és biciklikre tehetünk szert</a:t>
                      </a:r>
                    </a:p>
                    <a:p>
                      <a:pPr marL="93980" indent="-939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Új túraútvonalak kiépítése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7315" indent="-10731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Sok a konkurencia</a:t>
                      </a:r>
                    </a:p>
                    <a:p>
                      <a:pPr marL="107315" indent="-10731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Lehetnek máshol fejlettebb eszközök</a:t>
                      </a:r>
                    </a:p>
                    <a:p>
                      <a:pPr marL="107315" indent="-10731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hu-HU" sz="1100" dirty="0">
                          <a:effectLst/>
                        </a:rPr>
                        <a:t>– Hibás biciklik és a rollerek</a:t>
                      </a:r>
                    </a:p>
                    <a:p>
                      <a:pPr marL="107315" marR="0" lvl="0" indent="-107315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100" dirty="0">
                          <a:effectLst/>
                        </a:rPr>
                        <a:t>– Balesetek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6702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09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C0658B5A-ADD7-4CE6-BC7E-670BB4D8E7D2}"/>
              </a:ext>
            </a:extLst>
          </p:cNvPr>
          <p:cNvSpPr/>
          <p:nvPr/>
        </p:nvSpPr>
        <p:spPr>
          <a:xfrm>
            <a:off x="1421543" y="2544497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9F01B7F-ABE0-4196-9B11-77C3D8554F95}"/>
              </a:ext>
            </a:extLst>
          </p:cNvPr>
          <p:cNvSpPr txBox="1"/>
          <p:nvPr/>
        </p:nvSpPr>
        <p:spPr>
          <a:xfrm>
            <a:off x="1603535" y="2651451"/>
            <a:ext cx="1988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2023.10.02: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Projekt megkezdése és tervezése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CC703CE2-6A5D-4F06-BC50-5C50DBEDEE17}"/>
              </a:ext>
            </a:extLst>
          </p:cNvPr>
          <p:cNvSpPr/>
          <p:nvPr/>
        </p:nvSpPr>
        <p:spPr>
          <a:xfrm>
            <a:off x="4827865" y="265186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EDEED6F-2B3D-442D-B44E-02E58D107D9C}"/>
              </a:ext>
            </a:extLst>
          </p:cNvPr>
          <p:cNvSpPr txBox="1"/>
          <p:nvPr/>
        </p:nvSpPr>
        <p:spPr>
          <a:xfrm>
            <a:off x="5080986" y="426986"/>
            <a:ext cx="2030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2023.12.05: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Projekt újra tervezése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4A909ABF-08C5-4407-9AD5-60E091A63176}"/>
              </a:ext>
            </a:extLst>
          </p:cNvPr>
          <p:cNvSpPr/>
          <p:nvPr/>
        </p:nvSpPr>
        <p:spPr>
          <a:xfrm>
            <a:off x="8047343" y="2544497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13318D8C-7E6E-4348-9B32-AB6F7E2265CC}"/>
              </a:ext>
            </a:extLst>
          </p:cNvPr>
          <p:cNvSpPr txBox="1"/>
          <p:nvPr/>
        </p:nvSpPr>
        <p:spPr>
          <a:xfrm>
            <a:off x="8366939" y="2910750"/>
            <a:ext cx="203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2024.01.15: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Backend megírása</a:t>
            </a:r>
          </a:p>
        </p:txBody>
      </p:sp>
      <p:sp>
        <p:nvSpPr>
          <p:cNvPr id="21" name="Nyíl: kanyarodó 20">
            <a:extLst>
              <a:ext uri="{FF2B5EF4-FFF2-40B4-BE49-F238E27FC236}">
                <a16:creationId xmlns:a16="http://schemas.microsoft.com/office/drawing/2014/main" id="{900D6A20-97AD-43CA-B478-0C47EE587DD6}"/>
              </a:ext>
            </a:extLst>
          </p:cNvPr>
          <p:cNvSpPr/>
          <p:nvPr/>
        </p:nvSpPr>
        <p:spPr>
          <a:xfrm>
            <a:off x="2308193" y="559293"/>
            <a:ext cx="1856466" cy="1822192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5" name="Nyíl: kanyarodó 24">
            <a:extLst>
              <a:ext uri="{FF2B5EF4-FFF2-40B4-BE49-F238E27FC236}">
                <a16:creationId xmlns:a16="http://schemas.microsoft.com/office/drawing/2014/main" id="{FC92916E-DAF7-4054-BC26-A9E127F0E529}"/>
              </a:ext>
            </a:extLst>
          </p:cNvPr>
          <p:cNvSpPr/>
          <p:nvPr/>
        </p:nvSpPr>
        <p:spPr>
          <a:xfrm rot="5400000">
            <a:off x="7905049" y="559185"/>
            <a:ext cx="1653032" cy="1924017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D79380D1-B441-4330-BB1A-03B50340BC13}"/>
              </a:ext>
            </a:extLst>
          </p:cNvPr>
          <p:cNvSpPr/>
          <p:nvPr/>
        </p:nvSpPr>
        <p:spPr>
          <a:xfrm>
            <a:off x="4827865" y="4901196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7" name="Nyíl: kanyarodó 26">
            <a:extLst>
              <a:ext uri="{FF2B5EF4-FFF2-40B4-BE49-F238E27FC236}">
                <a16:creationId xmlns:a16="http://schemas.microsoft.com/office/drawing/2014/main" id="{BAB54F47-C332-4C39-BC1E-769F822FB967}"/>
              </a:ext>
            </a:extLst>
          </p:cNvPr>
          <p:cNvSpPr/>
          <p:nvPr/>
        </p:nvSpPr>
        <p:spPr>
          <a:xfrm rot="10800000">
            <a:off x="7769556" y="4324989"/>
            <a:ext cx="1856466" cy="1822192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E3DDCD9-09CF-41F8-A532-D55A7BF4DD96}"/>
              </a:ext>
            </a:extLst>
          </p:cNvPr>
          <p:cNvSpPr txBox="1"/>
          <p:nvPr/>
        </p:nvSpPr>
        <p:spPr>
          <a:xfrm>
            <a:off x="5080986" y="5076045"/>
            <a:ext cx="190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2024.02.05: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Frontend szépítése</a:t>
            </a:r>
          </a:p>
        </p:txBody>
      </p:sp>
    </p:spTree>
    <p:extLst>
      <p:ext uri="{BB962C8B-B14F-4D97-AF65-F5344CB8AC3E}">
        <p14:creationId xmlns:p14="http://schemas.microsoft.com/office/powerpoint/2010/main" val="609376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A1DF6-B00C-25B5-63CC-B803F843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08C41AFC-3EBB-8C43-D5EC-9DAFD1AA5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9F7C005D-8A06-F7A9-F006-CB58CDC4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88F08D4-840B-EF36-E2EF-E9AF010FC839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98331CE-0610-91B9-05C8-03AB6A637EAD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5ADDF6D-431F-98B8-91FE-0889506ECF3A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C376BD1-F84C-61DA-F6B2-0A088E71A825}"/>
              </a:ext>
            </a:extLst>
          </p:cNvPr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4400" b="1" dirty="0">
                <a:latin typeface="Arial Rounded MT Bold"/>
              </a:rPr>
              <a:t>A project újra tervezése</a:t>
            </a:r>
            <a:endParaRPr lang="hu-HU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E56063C-F495-B329-DA9A-FD1A0AA77F06}"/>
              </a:ext>
            </a:extLst>
          </p:cNvPr>
          <p:cNvSpPr txBox="1"/>
          <p:nvPr/>
        </p:nvSpPr>
        <p:spPr>
          <a:xfrm>
            <a:off x="616323" y="1624852"/>
            <a:ext cx="988919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projectet Márk javaslatára újra terveztük, új backend-el és frontend-el</a:t>
            </a: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Ennek célja, hogy könnyebb legyen a mi munkák és könnyebb legyen a bővítés illetve, hogy a jobb felhasználói élményt tudjunk nyújtani.</a:t>
            </a:r>
          </a:p>
          <a:p>
            <a:endParaRPr lang="hu-HU" sz="2400" dirty="0">
              <a:latin typeface="Arial Rounded MT Bold"/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backend-ben teljes újra tervezés történt valamint a frontend-ben a keretrendszer változott, de a design az maradt ugyan az amit eddig terveztünk.</a:t>
            </a:r>
          </a:p>
          <a:p>
            <a:endParaRPr lang="hu-HU" sz="2400" dirty="0">
              <a:latin typeface="Arial Rounded MT Bold"/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konkrét változásokat a következő dián részleteztük.</a:t>
            </a:r>
            <a:endParaRPr lang="hu-HU" dirty="0"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70670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486561" y="1661020"/>
            <a:ext cx="11756423" cy="267765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Jelenleg a projektnek a belépő, regisztrációs és az </a:t>
            </a:r>
            <a:r>
              <a:rPr lang="hu-HU" sz="2400" err="1">
                <a:latin typeface="Arial Rounded MT Bold"/>
              </a:rPr>
              <a:t>admin</a:t>
            </a:r>
            <a:r>
              <a:rPr lang="hu-HU" sz="2400" dirty="0">
                <a:latin typeface="Arial Rounded MT Bold"/>
              </a:rPr>
              <a:t> oldalak van készen. </a:t>
            </a:r>
            <a:endParaRPr lang="hu-HU" sz="2400">
              <a:latin typeface="Arial Rounded MT Bold" panose="020F0704030504030204" pitchFamily="34" charset="0"/>
            </a:endParaRPr>
          </a:p>
          <a:p>
            <a:r>
              <a:rPr lang="hu-HU" sz="2400" dirty="0">
                <a:latin typeface="Arial Rounded MT Bold"/>
              </a:rPr>
              <a:t>A projekt elkészítéséhez </a:t>
            </a:r>
            <a:r>
              <a:rPr lang="hu-HU" sz="2400" err="1">
                <a:latin typeface="Arial Rounded MT Bold"/>
              </a:rPr>
              <a:t>Intellij</a:t>
            </a:r>
            <a:r>
              <a:rPr lang="hu-HU" sz="2400" dirty="0">
                <a:latin typeface="Arial Rounded MT Bold"/>
              </a:rPr>
              <a:t> IDEA, </a:t>
            </a:r>
            <a:r>
              <a:rPr lang="hu-HU" sz="2400" err="1">
                <a:latin typeface="Arial Rounded MT Bold"/>
              </a:rPr>
              <a:t>xampp</a:t>
            </a:r>
            <a:r>
              <a:rPr lang="hu-HU" sz="2400" dirty="0">
                <a:latin typeface="Arial Rounded MT Bold"/>
              </a:rPr>
              <a:t> és Visual </a:t>
            </a:r>
            <a:r>
              <a:rPr lang="hu-HU" sz="2400" err="1">
                <a:latin typeface="Arial Rounded MT Bold"/>
              </a:rPr>
              <a:t>Studio</a:t>
            </a:r>
            <a:r>
              <a:rPr lang="hu-HU" sz="2400" dirty="0">
                <a:latin typeface="Arial Rounded MT Bold"/>
              </a:rPr>
              <a:t> </a:t>
            </a:r>
            <a:r>
              <a:rPr lang="hu-HU" sz="2400" err="1">
                <a:latin typeface="Arial Rounded MT Bold"/>
              </a:rPr>
              <a:t>Code</a:t>
            </a:r>
            <a:r>
              <a:rPr lang="hu-HU" sz="2400" dirty="0">
                <a:latin typeface="Arial Rounded MT Bold"/>
              </a:rPr>
              <a:t> </a:t>
            </a:r>
          </a:p>
          <a:p>
            <a:r>
              <a:rPr lang="hu-HU" sz="2400" dirty="0">
                <a:latin typeface="Arial Rounded MT Bold"/>
              </a:rPr>
              <a:t>programokban dolgozunk.</a:t>
            </a:r>
            <a:endParaRPr lang="hu-HU" dirty="0"/>
          </a:p>
          <a:p>
            <a:r>
              <a:rPr lang="hu-HU" sz="2400" dirty="0">
                <a:latin typeface="Arial Rounded MT Bold"/>
              </a:rPr>
              <a:t>A backend Java-ban készül, frontend pedig </a:t>
            </a:r>
            <a:r>
              <a:rPr lang="hu-HU" sz="2400" dirty="0" err="1">
                <a:latin typeface="Arial Rounded MT Bold"/>
              </a:rPr>
              <a:t>Vue</a:t>
            </a:r>
            <a:r>
              <a:rPr lang="hu-HU" sz="2400" dirty="0">
                <a:latin typeface="Arial Rounded MT Bold"/>
              </a:rPr>
              <a:t> </a:t>
            </a:r>
            <a:r>
              <a:rPr lang="hu-HU" sz="2400" dirty="0" err="1">
                <a:latin typeface="Arial Rounded MT Bold"/>
              </a:rPr>
              <a:t>js</a:t>
            </a:r>
            <a:r>
              <a:rPr lang="hu-HU" sz="2400" dirty="0">
                <a:latin typeface="Arial Rounded MT Bold"/>
              </a:rPr>
              <a:t>-ben </a:t>
            </a:r>
            <a:r>
              <a:rPr lang="hu-HU" sz="2400" dirty="0" err="1">
                <a:latin typeface="Arial Rounded MT Bold"/>
              </a:rPr>
              <a:t>boostrap</a:t>
            </a:r>
            <a:r>
              <a:rPr lang="hu-HU" sz="2400" dirty="0">
                <a:latin typeface="Arial Rounded MT Bold"/>
              </a:rPr>
              <a:t>-el és nem</a:t>
            </a:r>
          </a:p>
          <a:p>
            <a:r>
              <a:rPr lang="hu-HU" sz="2400" dirty="0">
                <a:latin typeface="Arial Rounded MT Bold"/>
              </a:rPr>
              <a:t> kevés saját</a:t>
            </a:r>
            <a:endParaRPr lang="hu-HU"/>
          </a:p>
          <a:p>
            <a:r>
              <a:rPr lang="hu-HU" sz="2400" dirty="0">
                <a:latin typeface="Arial Rounded MT Bold"/>
              </a:rPr>
              <a:t>design-</a:t>
            </a:r>
            <a:r>
              <a:rPr lang="hu-HU" sz="2400" err="1">
                <a:latin typeface="Arial Rounded MT Bold"/>
              </a:rPr>
              <a:t>al</a:t>
            </a:r>
            <a:r>
              <a:rPr lang="hu-HU" sz="2400" dirty="0">
                <a:latin typeface="Arial Rounded MT Bold"/>
              </a:rPr>
              <a:t> készül.</a:t>
            </a:r>
            <a:endParaRPr lang="hu-HU" sz="2400"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</a:rPr>
              <a:t>A projektet asztali számítógépre, laptopra és mobileszközre is fejlesztjük.</a:t>
            </a:r>
          </a:p>
        </p:txBody>
      </p:sp>
      <p:pic>
        <p:nvPicPr>
          <p:cNvPr id="4" name="Kép 3" descr="Java Logo, symbol, meaning, history, PNG, brand">
            <a:extLst>
              <a:ext uri="{FF2B5EF4-FFF2-40B4-BE49-F238E27FC236}">
                <a16:creationId xmlns:a16="http://schemas.microsoft.com/office/drawing/2014/main" id="{A672F73F-6BD2-0FDD-FC4E-93BA7DA9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6" y="4522694"/>
            <a:ext cx="2465295" cy="1600200"/>
          </a:xfrm>
          <a:prstGeom prst="rect">
            <a:avLst/>
          </a:prstGeom>
        </p:spPr>
      </p:pic>
      <p:pic>
        <p:nvPicPr>
          <p:cNvPr id="6" name="Kép 5" descr="Let's Get Started with Vue.Js. Hello guys , welcome back on my story … | by  Tedo Haris Chandra | Medium">
            <a:extLst>
              <a:ext uri="{FF2B5EF4-FFF2-40B4-BE49-F238E27FC236}">
                <a16:creationId xmlns:a16="http://schemas.microsoft.com/office/drawing/2014/main" id="{C636484D-37D8-9252-CD67-A839EA46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34" y="4529418"/>
            <a:ext cx="2619936" cy="1586753"/>
          </a:xfrm>
          <a:prstGeom prst="rect">
            <a:avLst/>
          </a:prstGeom>
        </p:spPr>
      </p:pic>
      <p:pic>
        <p:nvPicPr>
          <p:cNvPr id="9" name="Kép 8" descr="What the heck is Bootstrap. getbootstrap.com defines itself as: | by  Aashish Nehete | Medium">
            <a:extLst>
              <a:ext uri="{FF2B5EF4-FFF2-40B4-BE49-F238E27FC236}">
                <a16:creationId xmlns:a16="http://schemas.microsoft.com/office/drawing/2014/main" id="{F0AFE873-45DB-688E-1410-98027069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223" y="4528072"/>
            <a:ext cx="1969995" cy="15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49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A4931-B511-F96B-DC77-7D1A55A94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048D12AB-AA28-5508-5B0C-113FC47D1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43E8A455-5F92-6D5D-12BB-5F644A0FE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C64CA16-7B49-0DDE-C4AE-04AEE6D78BD9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520BB1E-B57D-49F8-E911-02C60096927A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15260F6-94B1-5031-F74D-198CEAD7EB7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DC8C7B4-CB9E-15A6-939F-4EC777815BA3}"/>
              </a:ext>
            </a:extLst>
          </p:cNvPr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4400" b="1" dirty="0">
                <a:latin typeface="Arial Rounded MT Bold"/>
              </a:rPr>
              <a:t>A projekt részletesen (időkorlátok)</a:t>
            </a:r>
            <a:endParaRPr lang="hu-HU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636465E-4B12-7D45-C22C-BB094F942055}"/>
              </a:ext>
            </a:extLst>
          </p:cNvPr>
          <p:cNvSpPr txBox="1"/>
          <p:nvPr/>
        </p:nvSpPr>
        <p:spPr>
          <a:xfrm>
            <a:off x="486561" y="1661020"/>
            <a:ext cx="611598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A backend fejlesztése: február közepe,</a:t>
            </a:r>
          </a:p>
          <a:p>
            <a:r>
              <a:rPr lang="hu-HU" sz="2400" dirty="0">
                <a:latin typeface="Arial Rounded MT Bold"/>
              </a:rPr>
              <a:t>A frontend fejlesztése: március eleje,</a:t>
            </a:r>
          </a:p>
          <a:p>
            <a:r>
              <a:rPr lang="hu-HU" sz="2400" dirty="0">
                <a:latin typeface="Arial Rounded MT Bold"/>
              </a:rPr>
              <a:t>A dokumentáció véglegesítése: március közepe,</a:t>
            </a:r>
          </a:p>
          <a:p>
            <a:r>
              <a:rPr lang="hu-HU" sz="2400" dirty="0">
                <a:latin typeface="Arial Rounded MT Bold"/>
              </a:rPr>
              <a:t>A </a:t>
            </a:r>
            <a:r>
              <a:rPr lang="hu-HU" sz="2400" dirty="0" err="1">
                <a:latin typeface="Arial Rounded MT Bold"/>
              </a:rPr>
              <a:t>Powerpoint</a:t>
            </a:r>
            <a:r>
              <a:rPr lang="hu-HU" sz="2400" dirty="0">
                <a:latin typeface="Arial Rounded MT Bold"/>
              </a:rPr>
              <a:t> véglegesítése: március közepe,</a:t>
            </a:r>
            <a:endParaRPr lang="hu-HU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5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814052" y="5983575"/>
            <a:ext cx="25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regisztrációs oldal.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56" y="1320286"/>
            <a:ext cx="9338129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7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Szélesvásznú</PresentationFormat>
  <Paragraphs>76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1" baseType="lpstr">
      <vt:lpstr>Arial</vt:lpstr>
      <vt:lpstr>Arial Rounded MT Bold</vt:lpstr>
      <vt:lpstr>Calibri</vt:lpstr>
      <vt:lpstr>Calibri Light</vt:lpstr>
      <vt:lpstr>Times New Roman</vt:lpstr>
      <vt:lpstr>Office-téma</vt:lpstr>
      <vt:lpstr>Kerekegyensúly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Kerekegyensúly</dc:title>
  <dc:creator>Kristof02@sulid.hu</dc:creator>
  <cp:lastModifiedBy>Asus</cp:lastModifiedBy>
  <cp:revision>224</cp:revision>
  <dcterms:created xsi:type="dcterms:W3CDTF">2023-11-04T19:49:21Z</dcterms:created>
  <dcterms:modified xsi:type="dcterms:W3CDTF">2024-02-06T08:55:30Z</dcterms:modified>
</cp:coreProperties>
</file>